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4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640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5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226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9823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8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958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461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7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886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984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D0AA5-E08F-6B49-B372-DA88C88A13C0}" type="datetimeFigureOut">
              <a:rPr lang="en-US" smtClean="0"/>
              <a:t>2/7/14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AFD9B-5791-1C40-8547-EBB0D19585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92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02-07 at 12.25.3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92" y="0"/>
            <a:ext cx="5319008" cy="3024867"/>
          </a:xfrm>
          <a:prstGeom prst="rect">
            <a:avLst/>
          </a:prstGeom>
        </p:spPr>
      </p:pic>
      <p:pic>
        <p:nvPicPr>
          <p:cNvPr id="5" name="Picture 4" descr="Screen Shot 2014-02-07 at 12.24.3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17" y="2523541"/>
            <a:ext cx="4908527" cy="2706571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 rot="20067928">
            <a:off x="4241595" y="2361795"/>
            <a:ext cx="1186213" cy="6957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Screen Shot 2014-02-07 at 12.39.4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623" y="3967062"/>
            <a:ext cx="5099377" cy="2871969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 rot="2510382">
            <a:off x="3905800" y="4550792"/>
            <a:ext cx="1186213" cy="6957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6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4-02-07 at 12.45.15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9" r="3879"/>
          <a:stretch>
            <a:fillRect/>
          </a:stretch>
        </p:blipFill>
        <p:spPr>
          <a:xfrm>
            <a:off x="457200" y="948449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3195378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Shot 2014-02-07 at 12.46.4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0" b="2130"/>
          <a:stretch>
            <a:fillRect/>
          </a:stretch>
        </p:blipFill>
        <p:spPr>
          <a:xfrm>
            <a:off x="490618" y="1015295"/>
            <a:ext cx="8229600" cy="4525963"/>
          </a:xfrm>
        </p:spPr>
      </p:pic>
    </p:spTree>
    <p:extLst>
      <p:ext uri="{BB962C8B-B14F-4D97-AF65-F5344CB8AC3E}">
        <p14:creationId xmlns:p14="http://schemas.microsoft.com/office/powerpoint/2010/main" val="589708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02-07 at 12.47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8" b="191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57597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02-07 at 12.51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00" b="18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53699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02-07 at 12.52.28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" b="17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0598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02-07 at 12.55.50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" b="1722"/>
          <a:stretch>
            <a:fillRect/>
          </a:stretch>
        </p:blipFill>
        <p:spPr>
          <a:xfrm>
            <a:off x="457200" y="0"/>
            <a:ext cx="8229600" cy="4525963"/>
          </a:xfrm>
        </p:spPr>
      </p:pic>
      <p:pic>
        <p:nvPicPr>
          <p:cNvPr id="5" name="Picture 4" descr="Screen Shot 2014-02-07 at 1.12.1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941" y="4189615"/>
            <a:ext cx="4762065" cy="325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761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 Shot 2014-02-07 at 12.57.06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9" b="18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377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Macintosh PowerPoint</Application>
  <PresentationFormat>On-screen Show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Elyse Schrier</dc:creator>
  <cp:lastModifiedBy>Elyse Schrier</cp:lastModifiedBy>
  <cp:revision>5</cp:revision>
  <dcterms:created xsi:type="dcterms:W3CDTF">2014-02-07T05:23:48Z</dcterms:created>
  <dcterms:modified xsi:type="dcterms:W3CDTF">2014-02-07T06:14:04Z</dcterms:modified>
</cp:coreProperties>
</file>